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A432A-13E5-4A53-9913-25A1B60FF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EC0DED-2842-4C35-B146-F033FBA72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05908D-4DFC-457D-B883-FB18AF1F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A3898F-7882-4782-8AF5-87B1A441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001EF3-9D38-487B-A925-202C33A8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0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D13C9-02C0-4C01-A9A7-8E2A30D8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441355-253E-4B7B-9168-6291ABD0A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2A5615-95D4-45C7-8E4B-B24D290B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C3DAC-746F-4DFF-A917-3FEA000F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88690C-4C6E-42E2-A23B-B712C095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43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58168B-BEBC-4234-8B36-55082A81B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349B84-E356-4D88-B34D-A91D2F8AE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DB172A-476D-4618-8F2A-D86F179D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5E3D6A-BEDB-4A5A-9F08-971E4F1C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D50DA6-06BB-40AA-AFFF-43BFCD30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4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93161-5239-4C23-B405-EC9C2628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DB49D2-068B-4A1A-97C3-4C4DA68A1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60F2F-D239-4397-932A-6BC658F5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9802B-2221-4DB9-AC0B-493AFA29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EB5D42-CCA4-4EAE-80AA-BB352106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92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82475-14BB-482F-9849-99933A98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348CC38-C14D-4704-9FC7-6EA85D4BC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EC1E78-A476-4C83-BB5A-0CF7F608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D25AF7-E6C3-4F3B-A21D-B72119BE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F4B09C-B496-4860-A522-1F281E75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3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52C6F-8102-426B-BA10-C17B4102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0A191D-D075-47C9-BA2C-FF6EA9C54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F8C0A10-472D-42B9-9880-2C2ABF7FA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EE0E48-E760-4E57-8358-CB8FCEF6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B04F3F-6961-4293-A769-B037F349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EBDC3B-15A0-449A-8F8A-BFB05A79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4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D6695-93A1-4DE0-B4DE-938771E0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0DD0D3F-03BD-418A-A414-A27541431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A5EAD4-37B5-4847-B0B7-48D706AFE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45438A2-B149-4483-B21E-1BB372B73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16114FF-95D7-4A1A-8FC9-51492071C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51394D-1550-40E3-B3F5-14887940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536A75-2965-40EE-87F2-86CC8D27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E1BC1F-16C8-492E-822B-038EFBDE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65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B4ED2-037D-447D-8AFC-AFA469BE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49EC2B-436B-473C-81BE-945BB261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480043-FCC7-4B03-8068-F874BC6B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FE791C-9BA2-45D9-B66D-43F2DFD8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35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94D5713-D254-4E33-9014-DC2DCF5D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C39C9E-9F32-4925-9CC3-49301C31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A3F52A-81F2-4664-9EE5-680DABF6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8A28B-D368-4AAE-9186-BA4B03D5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21DE61-BDA5-487E-AFF3-3E28F1CC7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DCF895-CA15-494B-936C-1CDFE31B3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B2510E-90EF-4C27-9CEF-889A7DC6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9DC80A-0650-4585-B38F-C5122EC7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C76F34-7C5F-4F9A-8EF4-EF59415A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75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22C49-3DA9-4979-B4B3-F5B0D415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A475DE-A326-43D5-B3D2-AE871BCFB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F06B29E-2D30-4223-AF0D-19CCB0F05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7ABB83-DA42-4350-BB25-B45222BB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F73A7-F9E8-4081-8CFD-697E2E03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EF6312-2460-4A87-8B20-AAF14B08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30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E55E52-E66F-4511-B149-E01F8D54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2F4D09-B0A6-43E2-8F52-F0E56B054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E82248-24EA-482E-A357-EB9294478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1FD0-B2FB-4241-BAB0-1FF93DC40E32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FD8FF8-BD94-4885-840B-0EDB89FE9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790F2A-A423-444D-8DFB-B8ADFD55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DC0A-D572-4660-AF99-FC786DD15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24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BEFE6-1E9E-46DD-8741-E618A6ED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Oprava kříže před obecním úřadem 2018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85B19B5-CA1E-472B-BB9A-09AE0A817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31" y="1825625"/>
            <a:ext cx="7746337" cy="4351338"/>
          </a:xfrm>
        </p:spPr>
      </p:pic>
    </p:spTree>
    <p:extLst>
      <p:ext uri="{BB962C8B-B14F-4D97-AF65-F5344CB8AC3E}">
        <p14:creationId xmlns:p14="http://schemas.microsoft.com/office/powerpoint/2010/main" val="1937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A2CE414-610A-4517-AB66-1381910D3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31" y="1825625"/>
            <a:ext cx="7746337" cy="4351338"/>
          </a:xfrm>
        </p:spPr>
      </p:pic>
    </p:spTree>
    <p:extLst>
      <p:ext uri="{BB962C8B-B14F-4D97-AF65-F5344CB8AC3E}">
        <p14:creationId xmlns:p14="http://schemas.microsoft.com/office/powerpoint/2010/main" val="167268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C8A9E63-83E8-401C-A2A5-BAE2EEA7B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31" y="1825625"/>
            <a:ext cx="7746337" cy="4351338"/>
          </a:xfrm>
        </p:spPr>
      </p:pic>
    </p:spTree>
    <p:extLst>
      <p:ext uri="{BB962C8B-B14F-4D97-AF65-F5344CB8AC3E}">
        <p14:creationId xmlns:p14="http://schemas.microsoft.com/office/powerpoint/2010/main" val="170904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16FF345-803B-4BF6-AED1-AE7B738B1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31" y="1825625"/>
            <a:ext cx="7746337" cy="4351338"/>
          </a:xfrm>
        </p:spPr>
      </p:pic>
    </p:spTree>
    <p:extLst>
      <p:ext uri="{BB962C8B-B14F-4D97-AF65-F5344CB8AC3E}">
        <p14:creationId xmlns:p14="http://schemas.microsoft.com/office/powerpoint/2010/main" val="92633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6738680-ECC8-401A-A13C-3BAAC36A8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9507"/>
            <a:ext cx="4352925" cy="2445161"/>
          </a:xfrm>
        </p:spPr>
      </p:pic>
    </p:spTree>
    <p:extLst>
      <p:ext uri="{BB962C8B-B14F-4D97-AF65-F5344CB8AC3E}">
        <p14:creationId xmlns:p14="http://schemas.microsoft.com/office/powerpoint/2010/main" val="336852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B1A029B-EBA4-439D-A615-A3AAF7A35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65" y="1825625"/>
            <a:ext cx="2444270" cy="4351338"/>
          </a:xfrm>
        </p:spPr>
      </p:pic>
    </p:spTree>
    <p:extLst>
      <p:ext uri="{BB962C8B-B14F-4D97-AF65-F5344CB8AC3E}">
        <p14:creationId xmlns:p14="http://schemas.microsoft.com/office/powerpoint/2010/main" val="111380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85509D4-0ECC-40BF-BEF1-34D07163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65" y="1825625"/>
            <a:ext cx="2444270" cy="4351338"/>
          </a:xfrm>
        </p:spPr>
      </p:pic>
    </p:spTree>
    <p:extLst>
      <p:ext uri="{BB962C8B-B14F-4D97-AF65-F5344CB8AC3E}">
        <p14:creationId xmlns:p14="http://schemas.microsoft.com/office/powerpoint/2010/main" val="5837650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Širokoúhlá obrazovka</PresentationFormat>
  <Paragraphs>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Oprava kříže před obecním úřadem 2018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UCTO</dc:creator>
  <cp:lastModifiedBy>UCTO</cp:lastModifiedBy>
  <cp:revision>2</cp:revision>
  <dcterms:created xsi:type="dcterms:W3CDTF">2018-11-12T11:29:33Z</dcterms:created>
  <dcterms:modified xsi:type="dcterms:W3CDTF">2018-11-12T11:33:13Z</dcterms:modified>
</cp:coreProperties>
</file>